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85" autoAdjust="0"/>
    <p:restoredTop sz="94660"/>
  </p:normalViewPr>
  <p:slideViewPr>
    <p:cSldViewPr snapToGrid="0">
      <p:cViewPr varScale="1">
        <p:scale>
          <a:sx n="59" d="100"/>
          <a:sy n="59" d="100"/>
        </p:scale>
        <p:origin x="30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  <a:prstGeom prst="rect">
            <a:avLst/>
          </a:prstGeo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60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3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292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920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  <a:prstGeom prst="rect">
            <a:avLst/>
          </a:prstGeo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077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11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09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282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63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6382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87906325-0B58-4BD5-A5EB-466CCF862E02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97A713-60D8-4243-A5DB-1FCF9EA71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70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ダイアグラム&#10;&#10;低い精度で自動的に生成された説明">
            <a:extLst>
              <a:ext uri="{FF2B5EF4-FFF2-40B4-BE49-F238E27FC236}">
                <a16:creationId xmlns:a16="http://schemas.microsoft.com/office/drawing/2014/main" id="{97627263-7412-4C4B-AB80-8FBCFAB245E3}"/>
              </a:ext>
            </a:extLst>
          </p:cNvPr>
          <p:cNvPicPr preferRelativeResize="0">
            <a:picLocks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79" y="1514244"/>
            <a:ext cx="8853055" cy="12090862"/>
          </a:xfrm>
          <a:prstGeom prst="rect">
            <a:avLst/>
          </a:prstGeom>
        </p:spPr>
      </p:pic>
      <p:pic>
        <p:nvPicPr>
          <p:cNvPr id="10" name="図 9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5E9383B2-EB9E-82D9-C384-9F3584EB1177}"/>
              </a:ext>
            </a:extLst>
          </p:cNvPr>
          <p:cNvPicPr preferRelativeResize="0">
            <a:picLocks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79" y="1514244"/>
            <a:ext cx="8853055" cy="1209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944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333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柴田 宏</dc:creator>
  <cp:lastModifiedBy>柴田 宏</cp:lastModifiedBy>
  <cp:revision>1</cp:revision>
  <dcterms:created xsi:type="dcterms:W3CDTF">2022-07-14T02:43:22Z</dcterms:created>
  <dcterms:modified xsi:type="dcterms:W3CDTF">2022-07-14T02:47:26Z</dcterms:modified>
</cp:coreProperties>
</file>