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691813" cy="15119350"/>
  <p:notesSz cx="10018713" cy="144478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25" autoAdjust="0"/>
    <p:restoredTop sz="94660"/>
  </p:normalViewPr>
  <p:slideViewPr>
    <p:cSldViewPr snapToGrid="0">
      <p:cViewPr varScale="1">
        <p:scale>
          <a:sx n="59" d="100"/>
          <a:sy n="59" d="100"/>
        </p:scale>
        <p:origin x="315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  <a:prstGeom prst="rect">
            <a:avLst/>
          </a:prstGeom>
        </p:spPr>
        <p:txBody>
          <a:bodyPr anchor="b"/>
          <a:lstStyle>
            <a:lvl1pPr algn="ctr"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CC47CB13-27CB-4188-B3B7-A520C591D065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F1FB5A6-48AB-4646-9ACE-985EA2B4BD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45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CC47CB13-27CB-4188-B3B7-A520C591D065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F1FB5A6-48AB-4646-9ACE-985EA2B4BD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2011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CC47CB13-27CB-4188-B3B7-A520C591D065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F1FB5A6-48AB-4646-9ACE-985EA2B4BD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985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CC47CB13-27CB-4188-B3B7-A520C591D065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F1FB5A6-48AB-4646-9ACE-985EA2B4BD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903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  <a:prstGeom prst="rect">
            <a:avLst/>
          </a:prstGeom>
        </p:spPr>
        <p:txBody>
          <a:bodyPr anchor="b"/>
          <a:lstStyle>
            <a:lvl1pPr>
              <a:defRPr sz="7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CC47CB13-27CB-4188-B3B7-A520C591D065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F1FB5A6-48AB-4646-9ACE-985EA2B4BD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5960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CC47CB13-27CB-4188-B3B7-A520C591D065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F1FB5A6-48AB-4646-9ACE-985EA2B4BD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7224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CC47CB13-27CB-4188-B3B7-A520C591D065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F1FB5A6-48AB-4646-9ACE-985EA2B4BD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563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CC47CB13-27CB-4188-B3B7-A520C591D065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F1FB5A6-48AB-4646-9ACE-985EA2B4BD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2990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CC47CB13-27CB-4188-B3B7-A520C591D065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F1FB5A6-48AB-4646-9ACE-985EA2B4BD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947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  <a:prstGeom prst="rect">
            <a:avLst/>
          </a:prstGeo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  <a:prstGeom prst="rect">
            <a:avLst/>
          </a:prstGeo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CC47CB13-27CB-4188-B3B7-A520C591D065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F1FB5A6-48AB-4646-9ACE-985EA2B4BD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26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  <a:prstGeom prst="rect">
            <a:avLst/>
          </a:prstGeom>
        </p:spPr>
        <p:txBody>
          <a:bodyPr anchor="b"/>
          <a:lstStyle>
            <a:lvl1pPr>
              <a:defRPr sz="37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CC47CB13-27CB-4188-B3B7-A520C591D065}" type="datetimeFigureOut">
              <a:rPr kumimoji="1" lang="ja-JP" altLang="en-US" smtClean="0"/>
              <a:t>2022/7/14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/>
          <a:lstStyle/>
          <a:p>
            <a:fld id="{7F1FB5A6-48AB-4646-9ACE-985EA2B4BD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108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ダイアグラム&#10;&#10;自動的に生成された説明">
            <a:extLst>
              <a:ext uri="{FF2B5EF4-FFF2-40B4-BE49-F238E27FC236}">
                <a16:creationId xmlns:a16="http://schemas.microsoft.com/office/drawing/2014/main" id="{F5931D0B-A765-4ED5-F7EA-200A7C8DE53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55" y="1514184"/>
            <a:ext cx="9206702" cy="12090981"/>
          </a:xfrm>
          <a:prstGeom prst="rect">
            <a:avLst/>
          </a:prstGeom>
        </p:spPr>
      </p:pic>
      <p:pic>
        <p:nvPicPr>
          <p:cNvPr id="8" name="図 7" descr="グラフィカル ユーザー インターフェイス, アプリケーション&#10;&#10;自動的に生成された説明">
            <a:extLst>
              <a:ext uri="{FF2B5EF4-FFF2-40B4-BE49-F238E27FC236}">
                <a16:creationId xmlns:a16="http://schemas.microsoft.com/office/drawing/2014/main" id="{25E2CFEC-3E61-D3D4-6DDF-405BB5C86D4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34" y="1514245"/>
            <a:ext cx="9207516" cy="1209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791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kumimoji="1"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kumimoji="1"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kumimoji="1"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404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柴田 宏</dc:creator>
  <cp:lastModifiedBy>柴田 宏</cp:lastModifiedBy>
  <cp:revision>3</cp:revision>
  <cp:lastPrinted>2022-07-14T02:04:10Z</cp:lastPrinted>
  <dcterms:created xsi:type="dcterms:W3CDTF">2022-07-14T01:52:27Z</dcterms:created>
  <dcterms:modified xsi:type="dcterms:W3CDTF">2022-07-14T02:33:31Z</dcterms:modified>
</cp:coreProperties>
</file>