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1458" y="1536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397993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  <p:cxnSp>
        <p:nvCxnSpPr>
          <p:cNvPr id="52" name="カギ線コネクタ 51"/>
          <p:cNvCxnSpPr/>
          <p:nvPr userDrawn="1"/>
        </p:nvCxnSpPr>
        <p:spPr>
          <a:xfrm>
            <a:off x="5325621" y="-1192764"/>
            <a:ext cx="1576787" cy="449661"/>
          </a:xfrm>
          <a:prstGeom prst="bentConnector3">
            <a:avLst>
              <a:gd name="adj1" fmla="val 100155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/>
          <p:nvPr userDrawn="1"/>
        </p:nvCxnSpPr>
        <p:spPr>
          <a:xfrm rot="5400000">
            <a:off x="6431203" y="3864512"/>
            <a:ext cx="601049" cy="285777"/>
          </a:xfrm>
          <a:prstGeom prst="bentConnector3">
            <a:avLst>
              <a:gd name="adj1" fmla="val 100711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1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J.png"/>
          <p:cNvPicPr>
            <a:picLocks noGrp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>
          <a:xfrm>
            <a:off x="3771901" y="324381"/>
            <a:ext cx="2304000" cy="3420000"/>
          </a:xfrm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0"/>
          </a:xfrm>
        </p:spPr>
      </p:sp>
      <p:pic>
        <p:nvPicPr>
          <p:cNvPr id="7" name="デザインテンプレ" descr="トランプ_テンプレ表面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K.png"/>
          <p:cNvPicPr>
            <a:picLocks noGrp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>
          <a:xfrm>
            <a:off x="3779955" y="324381"/>
            <a:ext cx="2304000" cy="3420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 descr="トランプ_テンプレ表面全面♦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524" r="524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 descr="トランプ_テンプレ表面全面♦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</TotalTime>
  <Words>2</Words>
  <Application>Microsoft Office PowerPoint</Application>
  <PresentationFormat>ユーザー設定</PresentationFormat>
  <Paragraphs>2</Paragraphs>
  <Slides>54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62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HP Inc.</cp:lastModifiedBy>
  <cp:revision>76</cp:revision>
  <cp:lastPrinted>2016-11-24T08:45:10Z</cp:lastPrinted>
  <dcterms:created xsi:type="dcterms:W3CDTF">2016-10-05T02:12:22Z</dcterms:created>
  <dcterms:modified xsi:type="dcterms:W3CDTF">2021-02-19T03:30:37Z</dcterms:modified>
</cp:coreProperties>
</file>