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3"/>
  </p:notesMasterIdLst>
  <p:sldIdLst>
    <p:sldId id="256" r:id="rId2"/>
  </p:sldIdLst>
  <p:sldSz cx="2952750" cy="4068763"/>
  <p:notesSz cx="6858000" cy="9144000"/>
  <p:defaultTextStyle>
    <a:defPPr>
      <a:defRPr lang="en-US"/>
    </a:defPPr>
    <a:lvl1pPr marL="0" algn="l" defTabSz="35919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59194" algn="l" defTabSz="35919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18388" algn="l" defTabSz="35919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077582" algn="l" defTabSz="35919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436776" algn="l" defTabSz="35919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795970" algn="l" defTabSz="35919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155163" algn="l" defTabSz="35919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514358" algn="l" defTabSz="35919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2873551" algn="l" defTabSz="35919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82">
          <p15:clr>
            <a:srgbClr val="A4A3A4"/>
          </p15:clr>
        </p15:guide>
        <p15:guide id="2" pos="9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FFFF"/>
    <a:srgbClr val="FF33CC"/>
    <a:srgbClr val="C9E7FF"/>
    <a:srgbClr val="412210"/>
    <a:srgbClr val="4022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28" autoAdjust="0"/>
    <p:restoredTop sz="94660" autoAdjust="0"/>
  </p:normalViewPr>
  <p:slideViewPr>
    <p:cSldViewPr snapToGrid="0">
      <p:cViewPr varScale="1">
        <p:scale>
          <a:sx n="115" d="100"/>
          <a:sy n="115" d="100"/>
        </p:scale>
        <p:origin x="1554" y="1548"/>
      </p:cViewPr>
      <p:guideLst>
        <p:guide orient="horz" pos="1282"/>
        <p:guide pos="9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282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2021/2/19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185988" y="685800"/>
            <a:ext cx="24860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38287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1pPr>
    <a:lvl2pPr marL="191437" algn="l" defTabSz="38287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2pPr>
    <a:lvl3pPr marL="382874" algn="l" defTabSz="38287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3pPr>
    <a:lvl4pPr marL="574312" algn="l" defTabSz="38287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4pPr>
    <a:lvl5pPr marL="765749" algn="l" defTabSz="38287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5pPr>
    <a:lvl6pPr marL="957186" algn="l" defTabSz="38287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6pPr>
    <a:lvl7pPr marL="1148625" algn="l" defTabSz="38287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7pPr>
    <a:lvl8pPr marL="1340062" algn="l" defTabSz="38287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8pPr>
    <a:lvl9pPr marL="1531499" algn="l" defTabSz="38287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85988" y="685800"/>
            <a:ext cx="24860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5"/>
          <p:cNvSpPr>
            <a:spLocks noChangeArrowheads="1"/>
          </p:cNvSpPr>
          <p:nvPr userDrawn="1"/>
        </p:nvSpPr>
        <p:spPr bwMode="auto">
          <a:xfrm>
            <a:off x="-12434" y="-777777"/>
            <a:ext cx="6552000" cy="485717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 smtClean="0"/>
          </a:p>
        </p:txBody>
      </p:sp>
      <p:sp>
        <p:nvSpPr>
          <p:cNvPr id="8" name="図プレースホルダ 18"/>
          <p:cNvSpPr>
            <a:spLocks noGrp="1"/>
          </p:cNvSpPr>
          <p:nvPr userDrawn="1">
            <p:ph type="pic" sz="quarter" idx="11"/>
          </p:nvPr>
        </p:nvSpPr>
        <p:spPr>
          <a:xfrm>
            <a:off x="3880455" y="335533"/>
            <a:ext cx="2304000" cy="3420000"/>
          </a:xfrm>
        </p:spPr>
        <p:txBody>
          <a:bodyPr/>
          <a:lstStyle>
            <a:lvl1pPr algn="ctr">
              <a:buNone/>
              <a:defRPr sz="1000" b="1"/>
            </a:lvl1pPr>
          </a:lstStyle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</a:p>
          <a:p>
            <a:endParaRPr kumimoji="1" lang="ja-JP" altLang="en-US" dirty="0"/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6492648" y="-818706"/>
            <a:ext cx="795986" cy="49087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89344" tIns="44672" rIns="89344" bIns="44672" rtlCol="0">
            <a:spAutoFit/>
          </a:bodyPr>
          <a:lstStyle/>
          <a:p>
            <a:pPr algn="ctr"/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(※)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画像を追加した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後、デザインテンプレにカーソルをあてた状態で</a:t>
            </a:r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「書式」タブ▼「配置」タブの「配置」▼「左右中央揃え</a:t>
            </a:r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(C)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」と、</a:t>
            </a:r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「上下中央揃え</a:t>
            </a:r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(M)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」を選択し、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画像の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中央にテンプレを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重ねてください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ja-JP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indent="0" algn="ctr" defTabSz="3591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◀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デザイン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テンプレ </a:t>
            </a:r>
            <a:endParaRPr lang="ja-JP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0" name="グループ化 9"/>
          <p:cNvGrpSpPr/>
          <p:nvPr userDrawn="1"/>
        </p:nvGrpSpPr>
        <p:grpSpPr>
          <a:xfrm>
            <a:off x="-1" y="-2029151"/>
            <a:ext cx="7293935" cy="1257114"/>
            <a:chOff x="-24" y="-1999875"/>
            <a:chExt cx="23426525" cy="1946736"/>
          </a:xfrm>
        </p:grpSpPr>
        <p:sp>
          <p:nvSpPr>
            <p:cNvPr id="2" name="Text Box 2"/>
            <p:cNvSpPr txBox="1">
              <a:spLocks noChangeArrowheads="1"/>
            </p:cNvSpPr>
            <p:nvPr userDrawn="1"/>
          </p:nvSpPr>
          <p:spPr bwMode="auto">
            <a:xfrm>
              <a:off x="-24" y="-1999875"/>
              <a:ext cx="23426525" cy="194673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2592" tIns="8686" rIns="72592" bIns="86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トランプ＿デザインテンプレート</a:t>
              </a:r>
              <a:r>
                <a:rPr kumimoji="1" lang="en-US" altLang="ja-JP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_</a:t>
              </a:r>
              <a:r>
                <a:rPr kumimoji="1" lang="ja-JP" alt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裏面</a:t>
              </a:r>
              <a:r>
                <a:rPr kumimoji="1" lang="en-US" altLang="ja-JP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_</a:t>
              </a:r>
              <a:r>
                <a:rPr kumimoji="1" lang="ja-JP" alt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フレーム</a:t>
              </a: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●印字範囲</a:t>
              </a:r>
              <a:r>
                <a:rPr kumimoji="1" lang="en-US" altLang="ja-JP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W58×H89</a:t>
              </a:r>
              <a:r>
                <a:rPr kumimoji="1" lang="ja-JP" alt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ｍｍ</a:t>
              </a: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</p:txBody>
        </p:sp>
        <p:sp>
          <p:nvSpPr>
            <p:cNvPr id="20" name="テキスト ボックス 19"/>
            <p:cNvSpPr txBox="1"/>
            <p:nvPr userDrawn="1"/>
          </p:nvSpPr>
          <p:spPr>
            <a:xfrm>
              <a:off x="2417661" y="-1170207"/>
              <a:ext cx="20550317" cy="616322"/>
            </a:xfrm>
            <a:prstGeom prst="rect">
              <a:avLst/>
            </a:prstGeom>
            <a:noFill/>
          </p:spPr>
          <p:txBody>
            <a:bodyPr wrap="square" lIns="89344" tIns="44672" rIns="89344" bIns="44672" rtlCol="0">
              <a:spAutoFit/>
            </a:bodyPr>
            <a:lstStyle/>
            <a:p>
              <a:pPr algn="l"/>
              <a:r>
                <a:rPr lang="en-US" altLang="ja-JP" sz="1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1.</a:t>
              </a:r>
              <a:r>
                <a:rPr lang="ja-JP" altLang="ja-JP" sz="1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画像を貼る </a:t>
              </a:r>
              <a:r>
                <a:rPr lang="ja-JP" altLang="en-US" sz="1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・・・・・・ </a:t>
              </a:r>
              <a:r>
                <a:rPr lang="ja-JP" altLang="ja-JP" sz="1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</a:t>
              </a:r>
              <a:r>
                <a:rPr lang="ja-JP" altLang="en-US" sz="1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アイコンをクリックして入れたい画像を追加し サイズ調整します</a:t>
              </a:r>
              <a:endPara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en-US" altLang="ja-JP" sz="1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2.</a:t>
              </a:r>
              <a:r>
                <a:rPr lang="ja-JP" altLang="ja-JP" sz="1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フレームを重ねる</a:t>
              </a:r>
              <a:r>
                <a:rPr lang="ja-JP" altLang="en-US" sz="1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 </a:t>
              </a:r>
              <a:r>
                <a:rPr lang="ja-JP" altLang="ja-JP" sz="1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右のデザイン</a:t>
              </a:r>
              <a:r>
                <a:rPr lang="ja-JP" altLang="en-US" sz="1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テンプレ</a:t>
              </a:r>
              <a:r>
                <a:rPr lang="ja-JP" altLang="ja-JP" sz="1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を画像の上に重ね</a:t>
              </a:r>
              <a:r>
                <a:rPr lang="ja-JP" altLang="en-US" sz="1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ます</a:t>
              </a:r>
              <a:r>
                <a:rPr lang="en-US" altLang="ja-JP" sz="1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(※)</a:t>
              </a:r>
              <a:endPara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pic>
        <p:nvPicPr>
          <p:cNvPr id="30" name="Picture 56" descr="トンボ説明ol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393722" y="-714406"/>
            <a:ext cx="1141048" cy="1273963"/>
          </a:xfrm>
          <a:prstGeom prst="rect">
            <a:avLst/>
          </a:prstGeom>
          <a:noFill/>
        </p:spPr>
      </p:pic>
      <p:sp>
        <p:nvSpPr>
          <p:cNvPr id="11" name="Text Box 4"/>
          <p:cNvSpPr txBox="1">
            <a:spLocks noChangeArrowheads="1"/>
          </p:cNvSpPr>
          <p:nvPr userDrawn="1"/>
        </p:nvSpPr>
        <p:spPr bwMode="auto">
          <a:xfrm>
            <a:off x="-1" y="4089533"/>
            <a:ext cx="7293935" cy="5008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◎</a:t>
            </a: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デザインテンプレを重ねた後、更に画像の配置やサイズを微調整したい場合「ホーム」タブ▶ 「編集」タブの</a:t>
            </a:r>
            <a:endParaRPr kumimoji="1" lang="en-US" altLang="ja-JP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 「選択」▶「オブジェクトの選択と表示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(P)</a:t>
            </a: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」を選択します。編集したい画像にカーソルをあてて調整できます。</a:t>
            </a: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57" name="Rectangle 55"/>
          <p:cNvSpPr>
            <a:spLocks noChangeArrowheads="1"/>
          </p:cNvSpPr>
          <p:nvPr userDrawn="1"/>
        </p:nvSpPr>
        <p:spPr bwMode="auto">
          <a:xfrm>
            <a:off x="375" y="381"/>
            <a:ext cx="2952000" cy="40680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grpSp>
        <p:nvGrpSpPr>
          <p:cNvPr id="34" name="グループ化 33"/>
          <p:cNvGrpSpPr/>
          <p:nvPr userDrawn="1"/>
        </p:nvGrpSpPr>
        <p:grpSpPr>
          <a:xfrm>
            <a:off x="0" y="-627"/>
            <a:ext cx="2955308" cy="4071538"/>
            <a:chOff x="0" y="-627"/>
            <a:chExt cx="2955308" cy="4071538"/>
          </a:xfrm>
        </p:grpSpPr>
        <p:grpSp>
          <p:nvGrpSpPr>
            <p:cNvPr id="53" name="グループ化 52"/>
            <p:cNvGrpSpPr/>
            <p:nvPr userDrawn="1"/>
          </p:nvGrpSpPr>
          <p:grpSpPr>
            <a:xfrm>
              <a:off x="3308" y="3637554"/>
              <a:ext cx="2952000" cy="115887"/>
              <a:chOff x="-3167" y="3640084"/>
              <a:chExt cx="2952000" cy="115887"/>
            </a:xfrm>
          </p:grpSpPr>
          <p:sp>
            <p:nvSpPr>
              <p:cNvPr id="22" name="Line 50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164084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" name="Line 51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9971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" name="Line 54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7776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2" name="グループ化 51"/>
            <p:cNvGrpSpPr/>
            <p:nvPr userDrawn="1"/>
          </p:nvGrpSpPr>
          <p:grpSpPr>
            <a:xfrm>
              <a:off x="0" y="325124"/>
              <a:ext cx="2952000" cy="109538"/>
              <a:chOff x="-6475" y="327654"/>
              <a:chExt cx="2952000" cy="109538"/>
            </a:xfrm>
          </p:grpSpPr>
          <p:sp>
            <p:nvSpPr>
              <p:cNvPr id="36" name="Line 48"/>
              <p:cNvSpPr>
                <a:spLocks noChangeShapeType="1"/>
              </p:cNvSpPr>
              <p:nvPr userDrawn="1"/>
            </p:nvSpPr>
            <p:spPr bwMode="auto">
              <a:xfrm rot="10800000">
                <a:off x="-6475" y="437192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Line 49"/>
              <p:cNvSpPr>
                <a:spLocks noChangeShapeType="1"/>
              </p:cNvSpPr>
              <p:nvPr userDrawn="1"/>
            </p:nvSpPr>
            <p:spPr bwMode="auto">
              <a:xfrm rot="10800000">
                <a:off x="-6475" y="327654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1" name="グループ化 50"/>
            <p:cNvGrpSpPr/>
            <p:nvPr userDrawn="1"/>
          </p:nvGrpSpPr>
          <p:grpSpPr>
            <a:xfrm>
              <a:off x="2521629" y="-627"/>
              <a:ext cx="109538" cy="4068000"/>
              <a:chOff x="2515154" y="1903"/>
              <a:chExt cx="109538" cy="4068000"/>
            </a:xfrm>
          </p:grpSpPr>
          <p:sp>
            <p:nvSpPr>
              <p:cNvPr id="43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481154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590692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0" name="グループ化 49"/>
            <p:cNvGrpSpPr/>
            <p:nvPr userDrawn="1"/>
          </p:nvGrpSpPr>
          <p:grpSpPr>
            <a:xfrm>
              <a:off x="317517" y="2911"/>
              <a:ext cx="109538" cy="4068000"/>
              <a:chOff x="311042" y="5441"/>
              <a:chExt cx="109538" cy="4068000"/>
            </a:xfrm>
          </p:grpSpPr>
          <p:sp>
            <p:nvSpPr>
              <p:cNvPr id="48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-1722958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-1613420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4" name="グループ化 53"/>
          <p:cNvGrpSpPr/>
          <p:nvPr userDrawn="1"/>
        </p:nvGrpSpPr>
        <p:grpSpPr>
          <a:xfrm>
            <a:off x="1" y="-1"/>
            <a:ext cx="2952000" cy="4068381"/>
            <a:chOff x="1" y="0"/>
            <a:chExt cx="2952000" cy="4068381"/>
          </a:xfrm>
          <a:noFill/>
        </p:grpSpPr>
        <p:sp>
          <p:nvSpPr>
            <p:cNvPr id="17" name="Line 47"/>
            <p:cNvSpPr>
              <a:spLocks noChangeShapeType="1"/>
            </p:cNvSpPr>
            <p:nvPr userDrawn="1"/>
          </p:nvSpPr>
          <p:spPr bwMode="auto">
            <a:xfrm rot="5400000" flipV="1">
              <a:off x="-558445" y="2033562"/>
              <a:ext cx="4068381" cy="1258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Line 52"/>
            <p:cNvSpPr>
              <a:spLocks noChangeShapeType="1"/>
            </p:cNvSpPr>
            <p:nvPr userDrawn="1"/>
          </p:nvSpPr>
          <p:spPr bwMode="auto">
            <a:xfrm rot="5400000" flipH="1">
              <a:off x="1475274" y="559107"/>
              <a:ext cx="1453" cy="295200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9" name="グループ化 38"/>
          <p:cNvGrpSpPr/>
          <p:nvPr userDrawn="1"/>
        </p:nvGrpSpPr>
        <p:grpSpPr>
          <a:xfrm>
            <a:off x="3768924" y="-724053"/>
            <a:ext cx="2520564" cy="1026203"/>
            <a:chOff x="3927944" y="-724053"/>
            <a:chExt cx="2520564" cy="1026203"/>
          </a:xfrm>
        </p:grpSpPr>
        <p:pic>
          <p:nvPicPr>
            <p:cNvPr id="1026" name="Picture 2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559924" y="-724053"/>
              <a:ext cx="848827" cy="964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" name="テキスト ボックス 31"/>
            <p:cNvSpPr txBox="1"/>
            <p:nvPr userDrawn="1"/>
          </p:nvSpPr>
          <p:spPr>
            <a:xfrm>
              <a:off x="4222137" y="-254432"/>
              <a:ext cx="1486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角部分は</a:t>
              </a:r>
              <a:endParaRPr kumimoji="1" lang="en-US" altLang="ja-JP" sz="9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</a:t>
              </a:r>
              <a:r>
                <a:rPr kumimoji="1" lang="en-US" altLang="ja-JP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R(</a:t>
              </a:r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角丸</a:t>
              </a:r>
              <a:r>
                <a:rPr kumimoji="1" lang="en-US" altLang="ja-JP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になります↘</a:t>
              </a:r>
              <a:endParaRPr kumimoji="1" lang="ja-JP" altLang="en-US" sz="9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" name="円/楕円 34"/>
            <p:cNvSpPr/>
            <p:nvPr userDrawn="1"/>
          </p:nvSpPr>
          <p:spPr>
            <a:xfrm>
              <a:off x="5510255" y="79514"/>
              <a:ext cx="193410" cy="19878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角丸四角形 37"/>
            <p:cNvSpPr/>
            <p:nvPr userDrawn="1"/>
          </p:nvSpPr>
          <p:spPr>
            <a:xfrm>
              <a:off x="3927944" y="-723569"/>
              <a:ext cx="2520564" cy="1025719"/>
            </a:xfrm>
            <a:prstGeom prst="roundRect">
              <a:avLst>
                <a:gd name="adj" fmla="val 7218"/>
              </a:avLst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右カーブ矢印 39"/>
          <p:cNvSpPr/>
          <p:nvPr userDrawn="1"/>
        </p:nvSpPr>
        <p:spPr>
          <a:xfrm rot="15174804" flipH="1">
            <a:off x="3359255" y="-467207"/>
            <a:ext cx="294755" cy="888952"/>
          </a:xfrm>
          <a:prstGeom prst="curvedRightArrow">
            <a:avLst>
              <a:gd name="adj1" fmla="val 25000"/>
              <a:gd name="adj2" fmla="val 85579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1" name="正方形/長方形 40"/>
          <p:cNvSpPr/>
          <p:nvPr userDrawn="1"/>
        </p:nvSpPr>
        <p:spPr>
          <a:xfrm>
            <a:off x="324375" y="324381"/>
            <a:ext cx="2304000" cy="3420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図プレースホルダ 18"/>
          <p:cNvSpPr>
            <a:spLocks noGrp="1"/>
          </p:cNvSpPr>
          <p:nvPr userDrawn="1">
            <p:ph type="pic" sz="quarter" idx="10"/>
          </p:nvPr>
        </p:nvSpPr>
        <p:spPr>
          <a:xfrm>
            <a:off x="324375" y="324381"/>
            <a:ext cx="2304000" cy="3420000"/>
          </a:xfrm>
          <a:solidFill>
            <a:srgbClr val="FFFFFF"/>
          </a:solidFill>
          <a:ln w="9525">
            <a:noFill/>
          </a:ln>
        </p:spPr>
        <p:txBody>
          <a:bodyPr/>
          <a:lstStyle>
            <a:lvl1pPr algn="ctr">
              <a:buNone/>
              <a:defRPr sz="1000" b="1"/>
            </a:lvl1pPr>
          </a:lstStyle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</a:p>
          <a:p>
            <a:endParaRPr kumimoji="1" lang="ja-JP" altLang="en-US" dirty="0"/>
          </a:p>
        </p:txBody>
      </p:sp>
      <p:cxnSp>
        <p:nvCxnSpPr>
          <p:cNvPr id="4" name="カギ線コネクタ 3"/>
          <p:cNvCxnSpPr/>
          <p:nvPr userDrawn="1"/>
        </p:nvCxnSpPr>
        <p:spPr>
          <a:xfrm>
            <a:off x="5351235" y="-1227438"/>
            <a:ext cx="1576787" cy="449661"/>
          </a:xfrm>
          <a:prstGeom prst="bentConnector3">
            <a:avLst>
              <a:gd name="adj1" fmla="val 100155"/>
            </a:avLst>
          </a:prstGeom>
          <a:ln w="28575">
            <a:solidFill>
              <a:srgbClr val="FF3399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2" name="カギ線コネクタ 41"/>
          <p:cNvCxnSpPr/>
          <p:nvPr userDrawn="1"/>
        </p:nvCxnSpPr>
        <p:spPr>
          <a:xfrm rot="5400000">
            <a:off x="6484610" y="3923306"/>
            <a:ext cx="601049" cy="285777"/>
          </a:xfrm>
          <a:prstGeom prst="bentConnector3">
            <a:avLst>
              <a:gd name="adj1" fmla="val 100711"/>
            </a:avLst>
          </a:prstGeom>
          <a:ln w="28575">
            <a:solidFill>
              <a:srgbClr val="FF3399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791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002" y="216625"/>
            <a:ext cx="2546747" cy="786440"/>
          </a:xfrm>
          <a:prstGeom prst="rect">
            <a:avLst/>
          </a:prstGeom>
        </p:spPr>
        <p:txBody>
          <a:bodyPr vert="horz" lIns="71839" tIns="35919" rIns="71839" bIns="35919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3002" y="1083121"/>
            <a:ext cx="2546747" cy="2581592"/>
          </a:xfrm>
          <a:prstGeom prst="rect">
            <a:avLst/>
          </a:prstGeom>
        </p:spPr>
        <p:txBody>
          <a:bodyPr vert="horz" lIns="71839" tIns="35919" rIns="71839" bIns="35919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003" y="3771143"/>
            <a:ext cx="664369" cy="216624"/>
          </a:xfrm>
          <a:prstGeom prst="rect">
            <a:avLst/>
          </a:prstGeom>
        </p:spPr>
        <p:txBody>
          <a:bodyPr vert="horz" lIns="71839" tIns="35919" rIns="71839" bIns="35919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2021/2/19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8099" y="3771143"/>
            <a:ext cx="996553" cy="216624"/>
          </a:xfrm>
          <a:prstGeom prst="rect">
            <a:avLst/>
          </a:prstGeom>
        </p:spPr>
        <p:txBody>
          <a:bodyPr vert="horz" lIns="71839" tIns="35919" rIns="71839" bIns="35919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85382" y="3771143"/>
            <a:ext cx="664369" cy="216624"/>
          </a:xfrm>
          <a:prstGeom prst="rect">
            <a:avLst/>
          </a:prstGeom>
        </p:spPr>
        <p:txBody>
          <a:bodyPr vert="horz" lIns="71839" tIns="35919" rIns="71839" bIns="35919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283117" rtl="0" eaLnBrk="1" latinLnBrk="0" hangingPunct="1">
        <a:lnSpc>
          <a:spcPct val="90000"/>
        </a:lnSpc>
        <a:spcBef>
          <a:spcPct val="0"/>
        </a:spcBef>
        <a:buNone/>
        <a:defRPr kumimoji="1" sz="1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0779" indent="-70779" algn="l" defTabSz="283117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12338" indent="-70779" algn="l" defTabSz="283117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53896" indent="-70779" algn="l" defTabSz="283117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95454" indent="-70779" algn="l" defTabSz="283117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37012" indent="-70779" algn="l" defTabSz="283117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8571" indent="-70779" algn="l" defTabSz="283117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20129" indent="-70779" algn="l" defTabSz="283117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61688" indent="-70779" algn="l" defTabSz="283117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03246" indent="-70779" algn="l" defTabSz="283117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311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41559" algn="l" defTabSz="28311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283117" algn="l" defTabSz="28311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24676" algn="l" defTabSz="28311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566233" algn="l" defTabSz="28311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07792" algn="l" defTabSz="28311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849350" algn="l" defTabSz="28311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990909" algn="l" defTabSz="28311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132467" algn="l" defTabSz="28311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画像"/>
          <p:cNvSpPr>
            <a:spLocks noGrp="1"/>
          </p:cNvSpPr>
          <p:nvPr>
            <p:ph type="pic" sz="quarter" idx="10"/>
          </p:nvPr>
        </p:nvSpPr>
        <p:spPr>
          <a:xfrm>
            <a:off x="324375" y="324381"/>
            <a:ext cx="2304000" cy="3420000"/>
          </a:xfrm>
        </p:spPr>
      </p:sp>
      <p:pic>
        <p:nvPicPr>
          <p:cNvPr id="17" name="デザインテンプレ" descr="トランプ_テンプレ裏面枠あり.png"/>
          <p:cNvPicPr>
            <a:picLocks noGrp="1"/>
          </p:cNvPicPr>
          <p:nvPr>
            <p:ph type="pic" sz="quarter" idx="11"/>
          </p:nvPr>
        </p:nvPicPr>
        <p:blipFill>
          <a:blip r:embed="rId3"/>
          <a:stretch>
            <a:fillRect/>
          </a:stretch>
        </p:blipFill>
        <p:spPr>
          <a:xfrm>
            <a:off x="3810935" y="343050"/>
            <a:ext cx="2304000" cy="3420000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646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ＭＳ Ｐゴシック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トランプ_裏面</dc:title>
  <dc:subject>フレーム</dc:subject>
  <dc:creator>Vanfu Inc.</dc:creator>
  <cp:keywords>デザインテンプレート</cp:keywords>
  <cp:lastModifiedBy>HP Inc.</cp:lastModifiedBy>
  <cp:revision>83</cp:revision>
  <cp:lastPrinted>2016-11-24T08:45:10Z</cp:lastPrinted>
  <dcterms:created xsi:type="dcterms:W3CDTF">2016-10-05T02:12:22Z</dcterms:created>
  <dcterms:modified xsi:type="dcterms:W3CDTF">2021-02-19T03:25:49Z</dcterms:modified>
</cp:coreProperties>
</file>