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2568" y="1212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338761" y="-818706"/>
            <a:ext cx="949874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トランプ＿デザインテンプレート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数字面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絵札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フェイスフレーム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5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7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8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6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4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1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1" name="グループ化 40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2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グループ化 43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5" name="テキスト ボックス 54"/>
          <p:cNvSpPr txBox="1"/>
          <p:nvPr userDrawn="1"/>
        </p:nvSpPr>
        <p:spPr>
          <a:xfrm>
            <a:off x="752754" y="-1493389"/>
            <a:ext cx="6398417" cy="397993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フレームを重ねる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右のデザイン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を画像の上に重ね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846375" y="573203"/>
            <a:ext cx="1260000" cy="1296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23" name="下画像"/>
          <p:cNvSpPr>
            <a:spLocks noGrp="1"/>
          </p:cNvSpPr>
          <p:nvPr>
            <p:ph type="pic" sz="quarter" idx="14"/>
          </p:nvPr>
        </p:nvSpPr>
        <p:spPr>
          <a:xfrm rot="10800000">
            <a:off x="846376" y="2197829"/>
            <a:ext cx="1260000" cy="1296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65891" y="324381"/>
            <a:ext cx="2304000" cy="3420000"/>
          </a:xfrm>
          <a:ln>
            <a:solidFill>
              <a:schemeClr val="tx1"/>
            </a:solidFill>
          </a:ln>
        </p:spPr>
        <p:txBody>
          <a:bodyPr/>
          <a:lstStyle/>
          <a:p>
            <a:endParaRPr kumimoji="1" lang="ja-JP" altLang="en-US" dirty="0"/>
          </a:p>
        </p:txBody>
      </p:sp>
      <p:cxnSp>
        <p:nvCxnSpPr>
          <p:cNvPr id="51" name="カギ線コネクタ 50"/>
          <p:cNvCxnSpPr/>
          <p:nvPr userDrawn="1"/>
        </p:nvCxnSpPr>
        <p:spPr>
          <a:xfrm>
            <a:off x="5325621" y="-1192764"/>
            <a:ext cx="1576787" cy="449661"/>
          </a:xfrm>
          <a:prstGeom prst="bentConnector3">
            <a:avLst>
              <a:gd name="adj1" fmla="val 100155"/>
            </a:avLst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カギ線コネクタ 51"/>
          <p:cNvCxnSpPr/>
          <p:nvPr userDrawn="1"/>
        </p:nvCxnSpPr>
        <p:spPr>
          <a:xfrm rot="5400000">
            <a:off x="6431203" y="3864512"/>
            <a:ext cx="601049" cy="285777"/>
          </a:xfrm>
          <a:prstGeom prst="bentConnector3">
            <a:avLst>
              <a:gd name="adj1" fmla="val 100711"/>
            </a:avLst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 14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6338761" y="-818706"/>
            <a:ext cx="949874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トランプ＿デザインテンプレート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数字面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絵札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フェイスフレーム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1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2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3" name="グループ化 22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4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4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28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7" name="グループ化 36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38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0" name="グループ化 39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1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テキスト ボックス 41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" name="円/楕円 42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角丸四角形 43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右カーブ矢印 44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9" name="テキスト ボックス 48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フレームを重ねる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右のデザイン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を画像の上に重ね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</a:p>
          <a:p>
            <a:pPr algn="l"/>
            <a:r>
              <a:rPr lang="en-US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  <a:endParaRPr lang="ja-JP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上画像"/>
          <p:cNvSpPr>
            <a:spLocks noGrp="1"/>
          </p:cNvSpPr>
          <p:nvPr>
            <p:ph type="pic" sz="quarter" idx="13"/>
          </p:nvPr>
        </p:nvSpPr>
        <p:spPr>
          <a:xfrm>
            <a:off x="846375" y="1386381"/>
            <a:ext cx="1260000" cy="1296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72425" y="324381"/>
            <a:ext cx="2304000" cy="3420000"/>
          </a:xfrm>
          <a:ln>
            <a:solidFill>
              <a:schemeClr val="tx1"/>
            </a:solidFill>
          </a:ln>
        </p:spPr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" name="デザインテンプレ" descr="トランプ_テンプレ表面♠J.pn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34" b="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♥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♥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♥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Joker紫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Joker緑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♠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♠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下画像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上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♦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♦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♦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♣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♣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♣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</TotalTime>
  <Words>1</Words>
  <Application>Microsoft Office PowerPoint</Application>
  <PresentationFormat>ユーザー設定</PresentationFormat>
  <Paragraphs>1</Paragraphs>
  <Slides>14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2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トランプ_テンプレ２</dc:title>
  <dc:subject>フロント_フェイス</dc:subject>
  <dc:creator>Vanfu Inc.</dc:creator>
  <cp:keywords>デザインテンプレート</cp:keywords>
  <cp:lastModifiedBy>HP Inc.</cp:lastModifiedBy>
  <cp:revision>65</cp:revision>
  <cp:lastPrinted>2016-11-24T08:45:10Z</cp:lastPrinted>
  <dcterms:created xsi:type="dcterms:W3CDTF">2016-10-05T02:12:22Z</dcterms:created>
  <dcterms:modified xsi:type="dcterms:W3CDTF">2021-02-19T03:28:44Z</dcterms:modified>
</cp:coreProperties>
</file>